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406" r:id="rId4"/>
    <p:sldId id="274" r:id="rId5"/>
    <p:sldId id="283" r:id="rId6"/>
    <p:sldId id="264" r:id="rId7"/>
    <p:sldId id="265" r:id="rId8"/>
    <p:sldId id="273" r:id="rId9"/>
    <p:sldId id="257" r:id="rId10"/>
    <p:sldId id="275" r:id="rId11"/>
    <p:sldId id="276" r:id="rId12"/>
    <p:sldId id="277" r:id="rId13"/>
    <p:sldId id="279" r:id="rId14"/>
    <p:sldId id="280" r:id="rId15"/>
    <p:sldId id="281" r:id="rId16"/>
    <p:sldId id="278" r:id="rId17"/>
    <p:sldId id="261" r:id="rId18"/>
    <p:sldId id="262" r:id="rId19"/>
    <p:sldId id="282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2"/>
    <p:restoredTop sz="94667"/>
  </p:normalViewPr>
  <p:slideViewPr>
    <p:cSldViewPr snapToGrid="0">
      <p:cViewPr varScale="1">
        <p:scale>
          <a:sx n="84" d="100"/>
          <a:sy n="84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74B20-F763-1E18-90D7-7426B84A6E57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Slide 19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 provide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1360</Words>
  <Application>Microsoft Macintosh PowerPoint</Application>
  <PresentationFormat>Widescreen</PresentationFormat>
  <Paragraphs>302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PowerPoint Presentation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19</cp:revision>
  <dcterms:created xsi:type="dcterms:W3CDTF">2023-02-08T12:14:18Z</dcterms:created>
  <dcterms:modified xsi:type="dcterms:W3CDTF">2025-08-26T22:23:03Z</dcterms:modified>
</cp:coreProperties>
</file>